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284" r:id="rId3"/>
    <p:sldId id="298" r:id="rId4"/>
    <p:sldId id="398" r:id="rId5"/>
    <p:sldId id="390" r:id="rId6"/>
    <p:sldId id="311" r:id="rId7"/>
    <p:sldId id="397" r:id="rId8"/>
    <p:sldId id="3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5"/>
    <a:srgbClr val="172857"/>
    <a:srgbClr val="11C7EB"/>
    <a:srgbClr val="22A49C"/>
    <a:srgbClr val="92D050"/>
    <a:srgbClr val="4B5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28EAD-D61D-4BB6-B143-3313925A0894}" v="5" dt="2024-09-24T19:26:25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4" autoAdjust="0"/>
    <p:restoredTop sz="77066" autoAdjust="0"/>
  </p:normalViewPr>
  <p:slideViewPr>
    <p:cSldViewPr snapToGrid="0" snapToObjects="1">
      <p:cViewPr varScale="1">
        <p:scale>
          <a:sx n="57" d="100"/>
          <a:sy n="57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l, Shivam" userId="c38b8ce8-0ad7-40d1-8456-1b4d00bfcb42" providerId="ADAL" clId="{83028EAD-D61D-4BB6-B143-3313925A0894}"/>
    <pc:docChg chg="undo redo custSel addSld delSld modSld sldOrd">
      <pc:chgData name="Patel, Shivam" userId="c38b8ce8-0ad7-40d1-8456-1b4d00bfcb42" providerId="ADAL" clId="{83028EAD-D61D-4BB6-B143-3313925A0894}" dt="2024-09-24T19:46:24.489" v="332" actId="20577"/>
      <pc:docMkLst>
        <pc:docMk/>
      </pc:docMkLst>
      <pc:sldChg chg="del">
        <pc:chgData name="Patel, Shivam" userId="c38b8ce8-0ad7-40d1-8456-1b4d00bfcb42" providerId="ADAL" clId="{83028EAD-D61D-4BB6-B143-3313925A0894}" dt="2024-09-24T19:21:18.747" v="52" actId="47"/>
        <pc:sldMkLst>
          <pc:docMk/>
          <pc:sldMk cId="607193699" sldId="272"/>
        </pc:sldMkLst>
      </pc:sldChg>
      <pc:sldChg chg="addSp delSp modSp mod">
        <pc:chgData name="Patel, Shivam" userId="c38b8ce8-0ad7-40d1-8456-1b4d00bfcb42" providerId="ADAL" clId="{83028EAD-D61D-4BB6-B143-3313925A0894}" dt="2024-09-24T19:28:20.824" v="173" actId="20577"/>
        <pc:sldMkLst>
          <pc:docMk/>
          <pc:sldMk cId="405822562" sldId="284"/>
        </pc:sldMkLst>
        <pc:spChg chg="add del mod">
          <ac:chgData name="Patel, Shivam" userId="c38b8ce8-0ad7-40d1-8456-1b4d00bfcb42" providerId="ADAL" clId="{83028EAD-D61D-4BB6-B143-3313925A0894}" dt="2024-09-24T19:20:55.272" v="1" actId="478"/>
          <ac:spMkLst>
            <pc:docMk/>
            <pc:sldMk cId="405822562" sldId="284"/>
            <ac:spMk id="3" creationId="{3A5FB885-5F99-34F9-BF7E-8343AE25A4C8}"/>
          </ac:spMkLst>
        </pc:spChg>
        <pc:spChg chg="mod">
          <ac:chgData name="Patel, Shivam" userId="c38b8ce8-0ad7-40d1-8456-1b4d00bfcb42" providerId="ADAL" clId="{83028EAD-D61D-4BB6-B143-3313925A0894}" dt="2024-09-24T19:28:20.824" v="173" actId="20577"/>
          <ac:spMkLst>
            <pc:docMk/>
            <pc:sldMk cId="405822562" sldId="284"/>
            <ac:spMk id="5" creationId="{20E7916F-E832-6552-FCB7-DDDBECF5E7B9}"/>
          </ac:spMkLst>
        </pc:spChg>
        <pc:spChg chg="del">
          <ac:chgData name="Patel, Shivam" userId="c38b8ce8-0ad7-40d1-8456-1b4d00bfcb42" providerId="ADAL" clId="{83028EAD-D61D-4BB6-B143-3313925A0894}" dt="2024-09-24T19:20:53.921" v="0" actId="478"/>
          <ac:spMkLst>
            <pc:docMk/>
            <pc:sldMk cId="405822562" sldId="284"/>
            <ac:spMk id="6" creationId="{8B2A62DA-4FE6-F59C-D382-1D627B31FE8D}"/>
          </ac:spMkLst>
        </pc:spChg>
      </pc:sldChg>
      <pc:sldChg chg="delSp modSp mod">
        <pc:chgData name="Patel, Shivam" userId="c38b8ce8-0ad7-40d1-8456-1b4d00bfcb42" providerId="ADAL" clId="{83028EAD-D61D-4BB6-B143-3313925A0894}" dt="2024-09-24T19:23:51.793" v="121" actId="20577"/>
        <pc:sldMkLst>
          <pc:docMk/>
          <pc:sldMk cId="1557454336" sldId="298"/>
        </pc:sldMkLst>
        <pc:spChg chg="mod">
          <ac:chgData name="Patel, Shivam" userId="c38b8ce8-0ad7-40d1-8456-1b4d00bfcb42" providerId="ADAL" clId="{83028EAD-D61D-4BB6-B143-3313925A0894}" dt="2024-09-24T19:23:51.793" v="121" actId="20577"/>
          <ac:spMkLst>
            <pc:docMk/>
            <pc:sldMk cId="1557454336" sldId="298"/>
            <ac:spMk id="2" creationId="{DC807B2E-A6F5-FFB4-ED9A-B65D5FB91C32}"/>
          </ac:spMkLst>
        </pc:spChg>
        <pc:spChg chg="mod">
          <ac:chgData name="Patel, Shivam" userId="c38b8ce8-0ad7-40d1-8456-1b4d00bfcb42" providerId="ADAL" clId="{83028EAD-D61D-4BB6-B143-3313925A0894}" dt="2024-09-24T19:21:45.689" v="102" actId="20577"/>
          <ac:spMkLst>
            <pc:docMk/>
            <pc:sldMk cId="1557454336" sldId="298"/>
            <ac:spMk id="4" creationId="{04F01D72-E080-C79A-A829-8216FAE29B08}"/>
          </ac:spMkLst>
        </pc:spChg>
        <pc:spChg chg="del">
          <ac:chgData name="Patel, Shivam" userId="c38b8ce8-0ad7-40d1-8456-1b4d00bfcb42" providerId="ADAL" clId="{83028EAD-D61D-4BB6-B143-3313925A0894}" dt="2024-09-24T19:23:23.918" v="118" actId="478"/>
          <ac:spMkLst>
            <pc:docMk/>
            <pc:sldMk cId="1557454336" sldId="298"/>
            <ac:spMk id="5" creationId="{C1BB6BAC-AFCF-AB51-076D-DF6A4DE4A2D1}"/>
          </ac:spMkLst>
        </pc:spChg>
      </pc:sldChg>
      <pc:sldChg chg="del">
        <pc:chgData name="Patel, Shivam" userId="c38b8ce8-0ad7-40d1-8456-1b4d00bfcb42" providerId="ADAL" clId="{83028EAD-D61D-4BB6-B143-3313925A0894}" dt="2024-09-24T19:25:33.906" v="134" actId="47"/>
        <pc:sldMkLst>
          <pc:docMk/>
          <pc:sldMk cId="2305368711" sldId="299"/>
        </pc:sldMkLst>
      </pc:sldChg>
      <pc:sldChg chg="del">
        <pc:chgData name="Patel, Shivam" userId="c38b8ce8-0ad7-40d1-8456-1b4d00bfcb42" providerId="ADAL" clId="{83028EAD-D61D-4BB6-B143-3313925A0894}" dt="2024-09-24T19:25:04.039" v="133" actId="47"/>
        <pc:sldMkLst>
          <pc:docMk/>
          <pc:sldMk cId="4193985961" sldId="300"/>
        </pc:sldMkLst>
      </pc:sldChg>
      <pc:sldChg chg="del">
        <pc:chgData name="Patel, Shivam" userId="c38b8ce8-0ad7-40d1-8456-1b4d00bfcb42" providerId="ADAL" clId="{83028EAD-D61D-4BB6-B143-3313925A0894}" dt="2024-09-24T19:25:34.939" v="135" actId="47"/>
        <pc:sldMkLst>
          <pc:docMk/>
          <pc:sldMk cId="4004424053" sldId="301"/>
        </pc:sldMkLst>
      </pc:sldChg>
      <pc:sldChg chg="del">
        <pc:chgData name="Patel, Shivam" userId="c38b8ce8-0ad7-40d1-8456-1b4d00bfcb42" providerId="ADAL" clId="{83028EAD-D61D-4BB6-B143-3313925A0894}" dt="2024-09-24T19:25:03.306" v="132" actId="47"/>
        <pc:sldMkLst>
          <pc:docMk/>
          <pc:sldMk cId="3805438878" sldId="302"/>
        </pc:sldMkLst>
      </pc:sldChg>
      <pc:sldChg chg="del">
        <pc:chgData name="Patel, Shivam" userId="c38b8ce8-0ad7-40d1-8456-1b4d00bfcb42" providerId="ADAL" clId="{83028EAD-D61D-4BB6-B143-3313925A0894}" dt="2024-09-24T19:25:36.573" v="136" actId="47"/>
        <pc:sldMkLst>
          <pc:docMk/>
          <pc:sldMk cId="3072912065" sldId="303"/>
        </pc:sldMkLst>
      </pc:sldChg>
      <pc:sldChg chg="del">
        <pc:chgData name="Patel, Shivam" userId="c38b8ce8-0ad7-40d1-8456-1b4d00bfcb42" providerId="ADAL" clId="{83028EAD-D61D-4BB6-B143-3313925A0894}" dt="2024-09-24T19:25:56.052" v="165" actId="47"/>
        <pc:sldMkLst>
          <pc:docMk/>
          <pc:sldMk cId="3822308613" sldId="304"/>
        </pc:sldMkLst>
      </pc:sldChg>
      <pc:sldChg chg="del">
        <pc:chgData name="Patel, Shivam" userId="c38b8ce8-0ad7-40d1-8456-1b4d00bfcb42" providerId="ADAL" clId="{83028EAD-D61D-4BB6-B143-3313925A0894}" dt="2024-09-24T19:25:02.577" v="131" actId="47"/>
        <pc:sldMkLst>
          <pc:docMk/>
          <pc:sldMk cId="124673800" sldId="305"/>
        </pc:sldMkLst>
      </pc:sldChg>
      <pc:sldChg chg="del ord">
        <pc:chgData name="Patel, Shivam" userId="c38b8ce8-0ad7-40d1-8456-1b4d00bfcb42" providerId="ADAL" clId="{83028EAD-D61D-4BB6-B143-3313925A0894}" dt="2024-09-24T19:25:01.759" v="130" actId="47"/>
        <pc:sldMkLst>
          <pc:docMk/>
          <pc:sldMk cId="2941995190" sldId="306"/>
        </pc:sldMkLst>
      </pc:sldChg>
      <pc:sldChg chg="del">
        <pc:chgData name="Patel, Shivam" userId="c38b8ce8-0ad7-40d1-8456-1b4d00bfcb42" providerId="ADAL" clId="{83028EAD-D61D-4BB6-B143-3313925A0894}" dt="2024-09-24T19:21:19.538" v="53" actId="47"/>
        <pc:sldMkLst>
          <pc:docMk/>
          <pc:sldMk cId="593207293" sldId="307"/>
        </pc:sldMkLst>
      </pc:sldChg>
      <pc:sldChg chg="del">
        <pc:chgData name="Patel, Shivam" userId="c38b8ce8-0ad7-40d1-8456-1b4d00bfcb42" providerId="ADAL" clId="{83028EAD-D61D-4BB6-B143-3313925A0894}" dt="2024-09-24T19:24:54.763" v="127" actId="47"/>
        <pc:sldMkLst>
          <pc:docMk/>
          <pc:sldMk cId="3701332616" sldId="309"/>
        </pc:sldMkLst>
      </pc:sldChg>
      <pc:sldChg chg="del">
        <pc:chgData name="Patel, Shivam" userId="c38b8ce8-0ad7-40d1-8456-1b4d00bfcb42" providerId="ADAL" clId="{83028EAD-D61D-4BB6-B143-3313925A0894}" dt="2024-09-24T19:24:53.032" v="126" actId="47"/>
        <pc:sldMkLst>
          <pc:docMk/>
          <pc:sldMk cId="3315446919" sldId="310"/>
        </pc:sldMkLst>
      </pc:sldChg>
      <pc:sldChg chg="addSp delSp modSp mod ord">
        <pc:chgData name="Patel, Shivam" userId="c38b8ce8-0ad7-40d1-8456-1b4d00bfcb42" providerId="ADAL" clId="{83028EAD-D61D-4BB6-B143-3313925A0894}" dt="2024-09-24T19:46:14.061" v="322"/>
        <pc:sldMkLst>
          <pc:docMk/>
          <pc:sldMk cId="4281135628" sldId="311"/>
        </pc:sldMkLst>
        <pc:spChg chg="add del mod">
          <ac:chgData name="Patel, Shivam" userId="c38b8ce8-0ad7-40d1-8456-1b4d00bfcb42" providerId="ADAL" clId="{83028EAD-D61D-4BB6-B143-3313925A0894}" dt="2024-09-24T19:25:43.911" v="138" actId="478"/>
          <ac:spMkLst>
            <pc:docMk/>
            <pc:sldMk cId="4281135628" sldId="311"/>
            <ac:spMk id="3" creationId="{BBF23193-17DF-7854-A75C-6F91D7B2E9FF}"/>
          </ac:spMkLst>
        </pc:spChg>
        <pc:spChg chg="mod">
          <ac:chgData name="Patel, Shivam" userId="c38b8ce8-0ad7-40d1-8456-1b4d00bfcb42" providerId="ADAL" clId="{83028EAD-D61D-4BB6-B143-3313925A0894}" dt="2024-09-24T19:28:27.168" v="177" actId="20577"/>
          <ac:spMkLst>
            <pc:docMk/>
            <pc:sldMk cId="4281135628" sldId="311"/>
            <ac:spMk id="5" creationId="{20E7916F-E832-6552-FCB7-DDDBECF5E7B9}"/>
          </ac:spMkLst>
        </pc:spChg>
        <pc:spChg chg="del">
          <ac:chgData name="Patel, Shivam" userId="c38b8ce8-0ad7-40d1-8456-1b4d00bfcb42" providerId="ADAL" clId="{83028EAD-D61D-4BB6-B143-3313925A0894}" dt="2024-09-24T19:25:42.507" v="137" actId="478"/>
          <ac:spMkLst>
            <pc:docMk/>
            <pc:sldMk cId="4281135628" sldId="311"/>
            <ac:spMk id="6" creationId="{8B2A62DA-4FE6-F59C-D382-1D627B31FE8D}"/>
          </ac:spMkLst>
        </pc:spChg>
      </pc:sldChg>
      <pc:sldChg chg="addSp modSp add mod">
        <pc:chgData name="Patel, Shivam" userId="c38b8ce8-0ad7-40d1-8456-1b4d00bfcb42" providerId="ADAL" clId="{83028EAD-D61D-4BB6-B143-3313925A0894}" dt="2024-09-24T19:45:44.471" v="317" actId="20577"/>
        <pc:sldMkLst>
          <pc:docMk/>
          <pc:sldMk cId="3554145907" sldId="390"/>
        </pc:sldMkLst>
        <pc:spChg chg="mod">
          <ac:chgData name="Patel, Shivam" userId="c38b8ce8-0ad7-40d1-8456-1b4d00bfcb42" providerId="ADAL" clId="{83028EAD-D61D-4BB6-B143-3313925A0894}" dt="2024-09-24T19:29:50.504" v="180"/>
          <ac:spMkLst>
            <pc:docMk/>
            <pc:sldMk cId="3554145907" sldId="390"/>
            <ac:spMk id="132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5:16.625" v="222"/>
          <ac:spMkLst>
            <pc:docMk/>
            <pc:sldMk cId="3554145907" sldId="390"/>
            <ac:spMk id="133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1:11.260" v="197" actId="255"/>
          <ac:spMkLst>
            <pc:docMk/>
            <pc:sldMk cId="3554145907" sldId="390"/>
            <ac:spMk id="134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1:21.006" v="199" actId="113"/>
          <ac:spMkLst>
            <pc:docMk/>
            <pc:sldMk cId="3554145907" sldId="390"/>
            <ac:spMk id="135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1:39.493" v="205" actId="113"/>
          <ac:spMkLst>
            <pc:docMk/>
            <pc:sldMk cId="3554145907" sldId="390"/>
            <ac:spMk id="140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1:49.050" v="210"/>
          <ac:spMkLst>
            <pc:docMk/>
            <pc:sldMk cId="3554145907" sldId="390"/>
            <ac:spMk id="141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9:33.780" v="278"/>
          <ac:spMkLst>
            <pc:docMk/>
            <pc:sldMk cId="3554145907" sldId="390"/>
            <ac:spMk id="145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9:57.808" v="283" actId="14100"/>
          <ac:spMkLst>
            <pc:docMk/>
            <pc:sldMk cId="3554145907" sldId="390"/>
            <ac:spMk id="146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8:39.106" v="262" actId="255"/>
          <ac:spMkLst>
            <pc:docMk/>
            <pc:sldMk cId="3554145907" sldId="390"/>
            <ac:spMk id="149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7:36.474" v="243" actId="255"/>
          <ac:spMkLst>
            <pc:docMk/>
            <pc:sldMk cId="3554145907" sldId="390"/>
            <ac:spMk id="150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9:19.795" v="273" actId="255"/>
          <ac:spMkLst>
            <pc:docMk/>
            <pc:sldMk cId="3554145907" sldId="390"/>
            <ac:spMk id="151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5:44.060" v="228"/>
          <ac:spMkLst>
            <pc:docMk/>
            <pc:sldMk cId="3554145907" sldId="390"/>
            <ac:spMk id="152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8:07.181" v="250" actId="255"/>
          <ac:spMkLst>
            <pc:docMk/>
            <pc:sldMk cId="3554145907" sldId="390"/>
            <ac:spMk id="153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9:00.121" v="265"/>
          <ac:spMkLst>
            <pc:docMk/>
            <pc:sldMk cId="3554145907" sldId="390"/>
            <ac:spMk id="156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8:25.431" v="254" actId="255"/>
          <ac:spMkLst>
            <pc:docMk/>
            <pc:sldMk cId="3554145907" sldId="390"/>
            <ac:spMk id="157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7:52.311" v="246"/>
          <ac:spMkLst>
            <pc:docMk/>
            <pc:sldMk cId="3554145907" sldId="390"/>
            <ac:spMk id="158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7:19.838" v="233" actId="255"/>
          <ac:spMkLst>
            <pc:docMk/>
            <pc:sldMk cId="3554145907" sldId="390"/>
            <ac:spMk id="159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5:33.860" v="227"/>
          <ac:spMkLst>
            <pc:docMk/>
            <pc:sldMk cId="3554145907" sldId="390"/>
            <ac:spMk id="160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35:05.890" v="217"/>
          <ac:spMkLst>
            <pc:docMk/>
            <pc:sldMk cId="3554145907" sldId="390"/>
            <ac:spMk id="161" creationId="{00000000-0000-0000-0000-000000000000}"/>
          </ac:spMkLst>
        </pc:spChg>
        <pc:spChg chg="mod">
          <ac:chgData name="Patel, Shivam" userId="c38b8ce8-0ad7-40d1-8456-1b4d00bfcb42" providerId="ADAL" clId="{83028EAD-D61D-4BB6-B143-3313925A0894}" dt="2024-09-24T19:45:44.471" v="317" actId="20577"/>
          <ac:spMkLst>
            <pc:docMk/>
            <pc:sldMk cId="3554145907" sldId="390"/>
            <ac:spMk id="165" creationId="{00000000-0000-0000-0000-000000000000}"/>
          </ac:spMkLst>
        </pc:spChg>
        <pc:cxnChg chg="add mod">
          <ac:chgData name="Patel, Shivam" userId="c38b8ce8-0ad7-40d1-8456-1b4d00bfcb42" providerId="ADAL" clId="{83028EAD-D61D-4BB6-B143-3313925A0894}" dt="2024-09-24T19:40:27.984" v="286" actId="14100"/>
          <ac:cxnSpMkLst>
            <pc:docMk/>
            <pc:sldMk cId="3554145907" sldId="390"/>
            <ac:cxnSpMk id="6" creationId="{3612DF21-BFD2-9F21-C53D-36C9CE0BB9D8}"/>
          </ac:cxnSpMkLst>
        </pc:cxnChg>
        <pc:cxnChg chg="add mod">
          <ac:chgData name="Patel, Shivam" userId="c38b8ce8-0ad7-40d1-8456-1b4d00bfcb42" providerId="ADAL" clId="{83028EAD-D61D-4BB6-B143-3313925A0894}" dt="2024-09-24T19:40:51.911" v="289" actId="14100"/>
          <ac:cxnSpMkLst>
            <pc:docMk/>
            <pc:sldMk cId="3554145907" sldId="390"/>
            <ac:cxnSpMk id="9" creationId="{B7ECA290-DC61-FEDC-60EE-4885F09F5D9F}"/>
          </ac:cxnSpMkLst>
        </pc:cxnChg>
        <pc:cxnChg chg="add mod">
          <ac:chgData name="Patel, Shivam" userId="c38b8ce8-0ad7-40d1-8456-1b4d00bfcb42" providerId="ADAL" clId="{83028EAD-D61D-4BB6-B143-3313925A0894}" dt="2024-09-24T19:41:17.274" v="292" actId="14100"/>
          <ac:cxnSpMkLst>
            <pc:docMk/>
            <pc:sldMk cId="3554145907" sldId="390"/>
            <ac:cxnSpMk id="12" creationId="{C141C7F7-FAC1-575C-F39F-68BC3610D744}"/>
          </ac:cxnSpMkLst>
        </pc:cxnChg>
        <pc:cxnChg chg="add mod">
          <ac:chgData name="Patel, Shivam" userId="c38b8ce8-0ad7-40d1-8456-1b4d00bfcb42" providerId="ADAL" clId="{83028EAD-D61D-4BB6-B143-3313925A0894}" dt="2024-09-24T19:41:28.770" v="295" actId="14100"/>
          <ac:cxnSpMkLst>
            <pc:docMk/>
            <pc:sldMk cId="3554145907" sldId="390"/>
            <ac:cxnSpMk id="15" creationId="{53EAAA4A-D966-52AF-39D2-90F29F8BDA32}"/>
          </ac:cxnSpMkLst>
        </pc:cxnChg>
        <pc:cxnChg chg="add mod">
          <ac:chgData name="Patel, Shivam" userId="c38b8ce8-0ad7-40d1-8456-1b4d00bfcb42" providerId="ADAL" clId="{83028EAD-D61D-4BB6-B143-3313925A0894}" dt="2024-09-24T19:44:01.335" v="298" actId="14100"/>
          <ac:cxnSpMkLst>
            <pc:docMk/>
            <pc:sldMk cId="3554145907" sldId="390"/>
            <ac:cxnSpMk id="18" creationId="{C8FCDEDD-36A3-CF7C-A576-7082237CA4A4}"/>
          </ac:cxnSpMkLst>
        </pc:cxnChg>
        <pc:cxnChg chg="add mod">
          <ac:chgData name="Patel, Shivam" userId="c38b8ce8-0ad7-40d1-8456-1b4d00bfcb42" providerId="ADAL" clId="{83028EAD-D61D-4BB6-B143-3313925A0894}" dt="2024-09-24T19:44:33.897" v="301" actId="14100"/>
          <ac:cxnSpMkLst>
            <pc:docMk/>
            <pc:sldMk cId="3554145907" sldId="390"/>
            <ac:cxnSpMk id="21" creationId="{94596ADF-4A39-EACD-8EA1-4D64A93B3D48}"/>
          </ac:cxnSpMkLst>
        </pc:cxnChg>
        <pc:cxnChg chg="add mod">
          <ac:chgData name="Patel, Shivam" userId="c38b8ce8-0ad7-40d1-8456-1b4d00bfcb42" providerId="ADAL" clId="{83028EAD-D61D-4BB6-B143-3313925A0894}" dt="2024-09-24T19:44:53.529" v="304" actId="14100"/>
          <ac:cxnSpMkLst>
            <pc:docMk/>
            <pc:sldMk cId="3554145907" sldId="390"/>
            <ac:cxnSpMk id="24" creationId="{B7C4EE67-5E60-41EA-28A9-D9854B8A7EAA}"/>
          </ac:cxnSpMkLst>
        </pc:cxnChg>
        <pc:cxnChg chg="add mod">
          <ac:chgData name="Patel, Shivam" userId="c38b8ce8-0ad7-40d1-8456-1b4d00bfcb42" providerId="ADAL" clId="{83028EAD-D61D-4BB6-B143-3313925A0894}" dt="2024-09-24T19:45:23.770" v="307" actId="14100"/>
          <ac:cxnSpMkLst>
            <pc:docMk/>
            <pc:sldMk cId="3554145907" sldId="390"/>
            <ac:cxnSpMk id="27" creationId="{32A99F68-A6E8-DCC7-4808-E6FD7488551F}"/>
          </ac:cxnSpMkLst>
        </pc:cxnChg>
        <pc:cxnChg chg="mod">
          <ac:chgData name="Patel, Shivam" userId="c38b8ce8-0ad7-40d1-8456-1b4d00bfcb42" providerId="ADAL" clId="{83028EAD-D61D-4BB6-B143-3313925A0894}" dt="2024-09-24T19:35:00.345" v="212" actId="1076"/>
          <ac:cxnSpMkLst>
            <pc:docMk/>
            <pc:sldMk cId="3554145907" sldId="390"/>
            <ac:cxnSpMk id="136" creationId="{00000000-0000-0000-0000-000000000000}"/>
          </ac:cxnSpMkLst>
        </pc:cxnChg>
        <pc:cxnChg chg="mod">
          <ac:chgData name="Patel, Shivam" userId="c38b8ce8-0ad7-40d1-8456-1b4d00bfcb42" providerId="ADAL" clId="{83028EAD-D61D-4BB6-B143-3313925A0894}" dt="2024-09-24T19:35:00.345" v="212" actId="1076"/>
          <ac:cxnSpMkLst>
            <pc:docMk/>
            <pc:sldMk cId="3554145907" sldId="390"/>
            <ac:cxnSpMk id="148" creationId="{00000000-0000-0000-0000-000000000000}"/>
          </ac:cxnSpMkLst>
        </pc:cxnChg>
        <pc:cxnChg chg="mod">
          <ac:chgData name="Patel, Shivam" userId="c38b8ce8-0ad7-40d1-8456-1b4d00bfcb42" providerId="ADAL" clId="{83028EAD-D61D-4BB6-B143-3313925A0894}" dt="2024-09-24T19:35:48.755" v="229" actId="14100"/>
          <ac:cxnSpMkLst>
            <pc:docMk/>
            <pc:sldMk cId="3554145907" sldId="390"/>
            <ac:cxnSpMk id="154" creationId="{00000000-0000-0000-0000-000000000000}"/>
          </ac:cxnSpMkLst>
        </pc:cxnChg>
        <pc:cxnChg chg="mod">
          <ac:chgData name="Patel, Shivam" userId="c38b8ce8-0ad7-40d1-8456-1b4d00bfcb42" providerId="ADAL" clId="{83028EAD-D61D-4BB6-B143-3313925A0894}" dt="2024-09-24T19:39:57.808" v="283" actId="14100"/>
          <ac:cxnSpMkLst>
            <pc:docMk/>
            <pc:sldMk cId="3554145907" sldId="390"/>
            <ac:cxnSpMk id="166" creationId="{00000000-0000-0000-0000-000000000000}"/>
          </ac:cxnSpMkLst>
        </pc:cxnChg>
      </pc:sldChg>
      <pc:sldChg chg="modSp add">
        <pc:chgData name="Patel, Shivam" userId="c38b8ce8-0ad7-40d1-8456-1b4d00bfcb42" providerId="ADAL" clId="{83028EAD-D61D-4BB6-B143-3313925A0894}" dt="2024-09-24T19:26:25.672" v="169" actId="1076"/>
        <pc:sldMkLst>
          <pc:docMk/>
          <pc:sldMk cId="3363524908" sldId="396"/>
        </pc:sldMkLst>
        <pc:spChg chg="mod">
          <ac:chgData name="Patel, Shivam" userId="c38b8ce8-0ad7-40d1-8456-1b4d00bfcb42" providerId="ADAL" clId="{83028EAD-D61D-4BB6-B143-3313925A0894}" dt="2024-09-24T19:26:25.672" v="169" actId="1076"/>
          <ac:spMkLst>
            <pc:docMk/>
            <pc:sldMk cId="3363524908" sldId="396"/>
            <ac:spMk id="38" creationId="{00000000-0000-0000-0000-000000000000}"/>
          </ac:spMkLst>
        </pc:spChg>
      </pc:sldChg>
      <pc:sldChg chg="add ord">
        <pc:chgData name="Patel, Shivam" userId="c38b8ce8-0ad7-40d1-8456-1b4d00bfcb42" providerId="ADAL" clId="{83028EAD-D61D-4BB6-B143-3313925A0894}" dt="2024-09-24T19:46:10.844" v="320"/>
        <pc:sldMkLst>
          <pc:docMk/>
          <pc:sldMk cId="1656234821" sldId="397"/>
        </pc:sldMkLst>
      </pc:sldChg>
      <pc:sldChg chg="modSp add mod">
        <pc:chgData name="Patel, Shivam" userId="c38b8ce8-0ad7-40d1-8456-1b4d00bfcb42" providerId="ADAL" clId="{83028EAD-D61D-4BB6-B143-3313925A0894}" dt="2024-09-24T19:46:24.489" v="332" actId="20577"/>
        <pc:sldMkLst>
          <pc:docMk/>
          <pc:sldMk cId="2960437204" sldId="398"/>
        </pc:sldMkLst>
        <pc:spChg chg="mod">
          <ac:chgData name="Patel, Shivam" userId="c38b8ce8-0ad7-40d1-8456-1b4d00bfcb42" providerId="ADAL" clId="{83028EAD-D61D-4BB6-B143-3313925A0894}" dt="2024-09-24T19:46:24.489" v="332" actId="20577"/>
          <ac:spMkLst>
            <pc:docMk/>
            <pc:sldMk cId="2960437204" sldId="398"/>
            <ac:spMk id="5" creationId="{20E7916F-E832-6552-FCB7-DDDBECF5E7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BB6E0C-E234-BC44-BE7B-4EFB3DD91B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68123-C533-4A42-AF1A-F311970B4A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A92F-B951-544E-B903-7F6D483EDF61}" type="datetimeFigureOut">
              <a:rPr lang="en-US" smtClean="0">
                <a:latin typeface="Arial" panose="020B0604020202020204" pitchFamily="34" charset="0"/>
              </a:rPr>
              <a:t>11/19/2024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D3606-0B8E-044C-8D52-8535B13D7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9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76E006B-CE0F-C242-9DEC-BED3C64FFA44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4929D95-89F3-DE46-A667-69A9F6151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58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9D95-89F3-DE46-A667-69A9F61516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2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9D95-89F3-DE46-A667-69A9F61516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4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9D95-89F3-DE46-A667-69A9F61516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8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9D95-89F3-DE46-A667-69A9F61516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7802AD-1986-D439-9B80-96BDC84F14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white and blue background&#10;&#10;Description automatically generated">
            <a:extLst>
              <a:ext uri="{FF2B5EF4-FFF2-40B4-BE49-F238E27FC236}">
                <a16:creationId xmlns:a16="http://schemas.microsoft.com/office/drawing/2014/main" id="{20614672-4645-366C-D8BF-814A3E6A7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2562725"/>
            <a:ext cx="5942626" cy="10654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3951020"/>
            <a:ext cx="5942626" cy="11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2562725"/>
            <a:ext cx="172996" cy="1658306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766676D2-A122-D5CB-9CBA-561A520EF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35" y="348202"/>
            <a:ext cx="1392499" cy="13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0DE7E-8886-FD9C-D3D4-8661E90E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A16B-CF33-4B13-BE97-600834C94DE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FB80F-DECB-8645-D42C-A001A747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1344-8C10-B397-0DAD-8B7603FF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E37A-35E3-4642-A7BA-3A656506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3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7802AD-1986-D439-9B80-96BDC84F14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white and blue background&#10;&#10;Description automatically generated">
            <a:extLst>
              <a:ext uri="{FF2B5EF4-FFF2-40B4-BE49-F238E27FC236}">
                <a16:creationId xmlns:a16="http://schemas.microsoft.com/office/drawing/2014/main" id="{20614672-4645-366C-D8BF-814A3E6A7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2"/>
            <a:ext cx="12191996" cy="685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4" y="2562725"/>
            <a:ext cx="10631245" cy="10654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3650930"/>
            <a:ext cx="5942626" cy="11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pic>
        <p:nvPicPr>
          <p:cNvPr id="18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766676D2-A122-D5CB-9CBA-561A520EF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35" y="348202"/>
            <a:ext cx="1392499" cy="13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5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E2C2D64-0541-BB13-3006-4E47916C2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" t="5457" b="41763"/>
          <a:stretch/>
        </p:blipFill>
        <p:spPr>
          <a:xfrm>
            <a:off x="-27802" y="-39"/>
            <a:ext cx="12219802" cy="37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doctor holding a stethoscope&#10;&#10;Description automatically generated">
            <a:extLst>
              <a:ext uri="{FF2B5EF4-FFF2-40B4-BE49-F238E27FC236}">
                <a16:creationId xmlns:a16="http://schemas.microsoft.com/office/drawing/2014/main" id="{7A6C22E6-F74E-DA5A-837A-4C14C9C6C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375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A28EA4-94CB-95F2-EB06-BD9409431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24" y="0"/>
            <a:ext cx="840712" cy="10416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02278F-0320-FC8D-F779-5C442D7BBA0E}"/>
              </a:ext>
            </a:extLst>
          </p:cNvPr>
          <p:cNvSpPr/>
          <p:nvPr userDrawn="1"/>
        </p:nvSpPr>
        <p:spPr>
          <a:xfrm>
            <a:off x="0" y="6223379"/>
            <a:ext cx="4189863" cy="6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9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3A5CC-3ECE-1C48-BEF4-708C2B7B0CE9}"/>
              </a:ext>
            </a:extLst>
          </p:cNvPr>
          <p:cNvSpPr/>
          <p:nvPr userDrawn="1"/>
        </p:nvSpPr>
        <p:spPr>
          <a:xfrm>
            <a:off x="0" y="1001073"/>
            <a:ext cx="12192000" cy="50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6D64A9-D1AB-9447-B363-04B466CCF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0" y="1263654"/>
            <a:ext cx="11051263" cy="4025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pPr lvl="1"/>
            <a:r>
              <a:rPr lang="en-US" dirty="0"/>
              <a:t>Sub-bullets are 20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6FB0F1AD-859A-08EF-BD93-48A4FC9B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1D6D91FE-B065-6478-A799-EB46B1AF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096" y="6356349"/>
            <a:ext cx="774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B6E904-D323-AA26-7845-6AB01CCA43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263654"/>
            <a:ext cx="6657046" cy="463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Main bullets for this particular layout are 24 point font size in sentence case</a:t>
            </a:r>
          </a:p>
          <a:p>
            <a:pPr lvl="1"/>
            <a:r>
              <a:rPr lang="en-US" dirty="0"/>
              <a:t>Sub-bullets are 22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B212BC-B374-6AFF-A885-243CD55F4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6963" y="1263600"/>
            <a:ext cx="4116680" cy="46374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Placeholder 15">
            <a:extLst>
              <a:ext uri="{FF2B5EF4-FFF2-40B4-BE49-F238E27FC236}">
                <a16:creationId xmlns:a16="http://schemas.microsoft.com/office/drawing/2014/main" id="{71A74CD2-0FDD-89AF-D699-AC8D7C36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0BE97BF-893F-86D1-F307-FDBC053BD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096" y="6356349"/>
            <a:ext cx="774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4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02064C-ECE4-6346-AA80-BCF7E3D4B306}"/>
              </a:ext>
            </a:extLst>
          </p:cNvPr>
          <p:cNvSpPr/>
          <p:nvPr userDrawn="1"/>
        </p:nvSpPr>
        <p:spPr>
          <a:xfrm>
            <a:off x="0" y="969648"/>
            <a:ext cx="12192000" cy="5057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174EF9D0-5FD0-C013-F3F9-B74EAFF0BD8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368209" y="1262034"/>
            <a:ext cx="4195434" cy="46263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4FD3DF-5EFF-7230-2D92-DD37247516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262034"/>
            <a:ext cx="6657046" cy="462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r>
              <a:rPr lang="en-US" dirty="0"/>
              <a:t>For a clear and easily digestible message, keep bullets short and to the point</a:t>
            </a:r>
          </a:p>
        </p:txBody>
      </p:sp>
      <p:sp>
        <p:nvSpPr>
          <p:cNvPr id="5" name="Title Placeholder 15">
            <a:extLst>
              <a:ext uri="{FF2B5EF4-FFF2-40B4-BE49-F238E27FC236}">
                <a16:creationId xmlns:a16="http://schemas.microsoft.com/office/drawing/2014/main" id="{ADA75A87-0EF2-3BA8-0BE4-7522F06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82255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1CF1-3863-E635-23C2-ECBFC951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DB94D2-B492-F97B-5206-C8DA5F3C9B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0537" y="2232838"/>
            <a:ext cx="11073106" cy="3685362"/>
          </a:xfrm>
          <a:prstGeom prst="rect">
            <a:avLst/>
          </a:prstGeo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276003-AFF3-BEC0-D84D-7027DEAD5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37" y="1263654"/>
            <a:ext cx="11073106" cy="503237"/>
          </a:xfrm>
          <a:prstGeom prst="rect">
            <a:avLst/>
          </a:prstGeo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18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  <p:sp>
        <p:nvSpPr>
          <p:cNvPr id="9" name="Title Placeholder 15">
            <a:extLst>
              <a:ext uri="{FF2B5EF4-FFF2-40B4-BE49-F238E27FC236}">
                <a16:creationId xmlns:a16="http://schemas.microsoft.com/office/drawing/2014/main" id="{83C9BB58-B2DB-79EB-583E-5F37E279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0274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3BCA8-07E9-AE07-AC18-43433AF2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9A8245-9745-332D-D17D-5472B6CF94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1259185"/>
            <a:ext cx="4424362" cy="463741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A200F9-28F1-6140-E6DB-1BCA290B4B5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03627" y="1259185"/>
            <a:ext cx="6460015" cy="4637416"/>
          </a:xfrm>
          <a:prstGeom prst="rect">
            <a:avLst/>
          </a:prstGeo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7E664EF0-F580-E978-900B-BD7CAAC8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726713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1E235-E97F-7BD5-A32A-177E5127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057B-0FAE-A2BB-B7B2-7D76046EB6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1263654"/>
            <a:ext cx="5303520" cy="48018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0CAD1-7AB5-F6CF-990A-70A417EF2E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60123" y="1263654"/>
            <a:ext cx="5303520" cy="48018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5">
            <a:extLst>
              <a:ext uri="{FF2B5EF4-FFF2-40B4-BE49-F238E27FC236}">
                <a16:creationId xmlns:a16="http://schemas.microsoft.com/office/drawing/2014/main" id="{CEE04CD3-FA72-D8C0-87B3-F6B575F0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78197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E2C2D64-0541-BB13-3006-4E47916C2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" t="5457" b="41763"/>
          <a:stretch/>
        </p:blipFill>
        <p:spPr>
          <a:xfrm>
            <a:off x="-27802" y="-39"/>
            <a:ext cx="12219802" cy="37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0DE7E-8886-FD9C-D3D4-8661E90E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A16B-CF33-4B13-BE97-600834C94DEA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FB80F-DECB-8645-D42C-A001A747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1344-8C10-B397-0DAD-8B7603FF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E37A-35E3-4642-A7BA-3A656506A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doctor holding a stethoscope&#10;&#10;Description automatically generated">
            <a:extLst>
              <a:ext uri="{FF2B5EF4-FFF2-40B4-BE49-F238E27FC236}">
                <a16:creationId xmlns:a16="http://schemas.microsoft.com/office/drawing/2014/main" id="{7A6C22E6-F74E-DA5A-837A-4C14C9C6C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375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A28EA4-94CB-95F2-EB06-BD9409431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24" y="0"/>
            <a:ext cx="840712" cy="10416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02278F-0320-FC8D-F779-5C442D7BBA0E}"/>
              </a:ext>
            </a:extLst>
          </p:cNvPr>
          <p:cNvSpPr/>
          <p:nvPr userDrawn="1"/>
        </p:nvSpPr>
        <p:spPr>
          <a:xfrm>
            <a:off x="0" y="6223379"/>
            <a:ext cx="4189863" cy="6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3A5CC-3ECE-1C48-BEF4-708C2B7B0CE9}"/>
              </a:ext>
            </a:extLst>
          </p:cNvPr>
          <p:cNvSpPr/>
          <p:nvPr userDrawn="1"/>
        </p:nvSpPr>
        <p:spPr>
          <a:xfrm>
            <a:off x="0" y="1036286"/>
            <a:ext cx="12192000" cy="50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6D64A9-D1AB-9447-B363-04B466CCF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0" y="1986668"/>
            <a:ext cx="11051263" cy="402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pPr lvl="1"/>
            <a:r>
              <a:rPr lang="en-US" dirty="0"/>
              <a:t>Sub-bullets are 20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4" name="Title Placeholder 15">
            <a:extLst>
              <a:ext uri="{FF2B5EF4-FFF2-40B4-BE49-F238E27FC236}">
                <a16:creationId xmlns:a16="http://schemas.microsoft.com/office/drawing/2014/main" id="{2FDB6758-3734-4FDB-427A-6E8F72A6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1051264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AEC3BD-5375-0550-2A47-7FA133C9E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43E9A43-023B-4140-EA05-96624A445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4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B6E904-D323-AA26-7845-6AB01CCA43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986668"/>
            <a:ext cx="6657046" cy="402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pPr lvl="1"/>
            <a:r>
              <a:rPr lang="en-US" dirty="0"/>
              <a:t>Sub-bullets are 20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B212BC-B374-6AFF-A885-243CD55F4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6963" y="1986614"/>
            <a:ext cx="4116680" cy="4025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5C043E61-0064-DBE4-BB44-AF1A0E6E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8B028-C68B-313C-F65C-AB424CC04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204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1CCCFAB-81BA-168E-CFE0-144DCC6A3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02064C-ECE4-6346-AA80-BCF7E3D4B306}"/>
              </a:ext>
            </a:extLst>
          </p:cNvPr>
          <p:cNvSpPr/>
          <p:nvPr userDrawn="1"/>
        </p:nvSpPr>
        <p:spPr>
          <a:xfrm>
            <a:off x="0" y="1028700"/>
            <a:ext cx="12192000" cy="5057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5">
            <a:extLst>
              <a:ext uri="{FF2B5EF4-FFF2-40B4-BE49-F238E27FC236}">
                <a16:creationId xmlns:a16="http://schemas.microsoft.com/office/drawing/2014/main" id="{EF5FD4D9-0D6E-733C-F71B-C0404F84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174EF9D0-5FD0-C013-F3F9-B74EAFF0BD8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368209" y="1986669"/>
            <a:ext cx="4195434" cy="40252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4FD3DF-5EFF-7230-2D92-DD37247516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986668"/>
            <a:ext cx="6657046" cy="402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r>
              <a:rPr lang="en-US" dirty="0"/>
              <a:t>For a clear and easily digestible message, keep bullets short and to the point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0347293E-6B71-2FEC-591D-EB2B36EA9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44930C0-8DFE-EEC9-3413-4D8A63BD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5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8EE9-E96C-0E83-D106-FB055E1A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1184316" cy="654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76943-1F25-D736-065D-B8419A466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1CF1-3863-E635-23C2-ECBFC951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DB94D2-B492-F97B-5206-C8DA5F3C9B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0537" y="2784142"/>
            <a:ext cx="11206160" cy="3134057"/>
          </a:xfrm>
          <a:prstGeom prst="rect">
            <a:avLst/>
          </a:prstGeo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276003-AFF3-BEC0-D84D-7027DEAD5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37" y="2025034"/>
            <a:ext cx="11206160" cy="503237"/>
          </a:xfrm>
          <a:prstGeom prst="rect">
            <a:avLst/>
          </a:prstGeo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18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410555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2AD5-5E3E-CCEA-596C-F650BEA8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965AB-6FF5-85E9-26B3-33360C623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3BCA8-07E9-AE07-AC18-43433AF2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9A8245-9745-332D-D17D-5472B6CF94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2033516"/>
            <a:ext cx="4424362" cy="39100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A200F9-28F1-6140-E6DB-1BCA290B4B5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914900" y="2033516"/>
            <a:ext cx="6438900" cy="3910084"/>
          </a:xfrm>
          <a:prstGeom prst="rect">
            <a:avLst/>
          </a:prstGeo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</p:spTree>
    <p:extLst>
      <p:ext uri="{BB962C8B-B14F-4D97-AF65-F5344CB8AC3E}">
        <p14:creationId xmlns:p14="http://schemas.microsoft.com/office/powerpoint/2010/main" val="15328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44B7-25F5-330F-A429-CAAA368E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0" y="1184452"/>
            <a:ext cx="11154737" cy="654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1E235-E97F-7BD5-A32A-177E5127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057B-0FAE-A2BB-B7B2-7D76046EB6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2006220"/>
            <a:ext cx="5303520" cy="40592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0CAD1-7AB5-F6CF-990A-70A417EF2E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3598" y="2006220"/>
            <a:ext cx="5303520" cy="40592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8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B3CFF293-97CD-3D5E-E207-1DE452C9E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89347"/>
          <a:stretch/>
        </p:blipFill>
        <p:spPr>
          <a:xfrm>
            <a:off x="0" y="6127431"/>
            <a:ext cx="12191996" cy="730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64234A-87A5-3F4B-B109-D27377458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8"/>
          <a:stretch/>
        </p:blipFill>
        <p:spPr>
          <a:xfrm>
            <a:off x="0" y="1"/>
            <a:ext cx="12192000" cy="5990906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C4F23CB8-1DB8-0C4C-9438-0D5C0A3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4EB0D03-7613-8A94-2B5B-4AD83A7D25F8}"/>
              </a:ext>
            </a:extLst>
          </p:cNvPr>
          <p:cNvSpPr/>
          <p:nvPr userDrawn="1"/>
        </p:nvSpPr>
        <p:spPr>
          <a:xfrm>
            <a:off x="4312693" y="6127432"/>
            <a:ext cx="3671247" cy="73056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BDE73-8A33-F86B-FC24-4FA9E1E00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3" r:id="rId4"/>
    <p:sldLayoutId id="2147483658" r:id="rId5"/>
    <p:sldLayoutId id="2147483662" r:id="rId6"/>
    <p:sldLayoutId id="2147483668" r:id="rId7"/>
    <p:sldLayoutId id="2147483669" r:id="rId8"/>
    <p:sldLayoutId id="2147483670" r:id="rId9"/>
    <p:sldLayoutId id="214748368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172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4B50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B3CFF293-97CD-3D5E-E207-1DE452C9E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89347"/>
          <a:stretch/>
        </p:blipFill>
        <p:spPr>
          <a:xfrm>
            <a:off x="4" y="6127431"/>
            <a:ext cx="12191996" cy="730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64234A-87A5-3F4B-B109-D27377458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8"/>
          <a:stretch/>
        </p:blipFill>
        <p:spPr>
          <a:xfrm>
            <a:off x="0" y="0"/>
            <a:ext cx="12192000" cy="5990906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C4F23CB8-1DB8-0C4C-9438-0D5C0A3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BDE73-8A33-F86B-FC24-4FA9E1E00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096" y="6356349"/>
            <a:ext cx="774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172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4B50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7916F-E832-6552-FCB7-DDDBECF5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4" y="2562725"/>
            <a:ext cx="11008435" cy="1065456"/>
          </a:xfrm>
        </p:spPr>
        <p:txBody>
          <a:bodyPr/>
          <a:lstStyle/>
          <a:p>
            <a:r>
              <a:rPr lang="en-US" sz="5000" dirty="0"/>
              <a:t>Key Driver Diagram</a:t>
            </a:r>
          </a:p>
        </p:txBody>
      </p:sp>
    </p:spTree>
    <p:extLst>
      <p:ext uri="{BB962C8B-B14F-4D97-AF65-F5344CB8AC3E}">
        <p14:creationId xmlns:p14="http://schemas.microsoft.com/office/powerpoint/2010/main" val="40582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07B2E-A6F5-FFB4-ED9A-B65D5FB9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80" y="1416375"/>
            <a:ext cx="11051263" cy="40252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Driver Diagram</a:t>
            </a:r>
            <a:r>
              <a:rPr lang="en-US" sz="2400" dirty="0"/>
              <a:t> visually represents a team’s theory about what factors contribute to achieving the project’s main goal. It provides a clear, shared understanding among team members and stakeholders, helping everyone see where the team is focusing its efforts and testing solutions.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diagram outlines: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main goal</a:t>
            </a:r>
            <a:r>
              <a:rPr lang="en-US" sz="2400" dirty="0"/>
              <a:t> or aim of the project.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Primary drivers</a:t>
            </a:r>
            <a:r>
              <a:rPr lang="en-US" sz="2400" dirty="0"/>
              <a:t> are key factors that directly support the goal.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Secondary drivers </a:t>
            </a:r>
            <a:r>
              <a:rPr lang="en-US" sz="2400" dirty="0"/>
              <a:t>are the elements that influence each primary driver.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Specific </a:t>
            </a:r>
            <a:r>
              <a:rPr lang="en-US" sz="2400" b="1" dirty="0"/>
              <a:t>change ideas</a:t>
            </a:r>
            <a:r>
              <a:rPr lang="en-US" sz="2400" dirty="0"/>
              <a:t> to test, which are connected to the secondary drivers and aimed at improving the overall outcome.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F01D72-E080-C79A-A829-8216FAE2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Driver Diagram?</a:t>
            </a:r>
          </a:p>
        </p:txBody>
      </p:sp>
    </p:spTree>
    <p:extLst>
      <p:ext uri="{BB962C8B-B14F-4D97-AF65-F5344CB8AC3E}">
        <p14:creationId xmlns:p14="http://schemas.microsoft.com/office/powerpoint/2010/main" val="155745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7916F-E832-6552-FCB7-DDDBECF5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4" y="2562725"/>
            <a:ext cx="11008435" cy="1065456"/>
          </a:xfrm>
        </p:spPr>
        <p:txBody>
          <a:bodyPr/>
          <a:lstStyle/>
          <a:p>
            <a:r>
              <a:rPr lang="en-US" sz="5000" dirty="0"/>
              <a:t>Key Driver Diagram Example</a:t>
            </a:r>
          </a:p>
        </p:txBody>
      </p:sp>
    </p:spTree>
    <p:extLst>
      <p:ext uri="{BB962C8B-B14F-4D97-AF65-F5344CB8AC3E}">
        <p14:creationId xmlns:p14="http://schemas.microsoft.com/office/powerpoint/2010/main" val="296043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5"/>
          <p:cNvSpPr txBox="1">
            <a:spLocks/>
          </p:cNvSpPr>
          <p:nvPr/>
        </p:nvSpPr>
        <p:spPr bwMode="auto">
          <a:xfrm>
            <a:off x="3754438" y="1544638"/>
            <a:ext cx="1885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800" b="1"/>
              <a:t>Key Drivers</a:t>
            </a:r>
          </a:p>
        </p:txBody>
      </p:sp>
      <p:sp>
        <p:nvSpPr>
          <p:cNvPr id="131" name="Left Arrow 130"/>
          <p:cNvSpPr/>
          <p:nvPr/>
        </p:nvSpPr>
        <p:spPr>
          <a:xfrm>
            <a:off x="2949575" y="4797425"/>
            <a:ext cx="438150" cy="342900"/>
          </a:xfrm>
          <a:prstGeom prst="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5938" y="1951038"/>
            <a:ext cx="2128837" cy="3521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+mn-lt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Reduce patient no-shows by 15% within 3 months.</a:t>
            </a: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756650" y="1306513"/>
            <a:ext cx="2368550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Implement SMS reminders 24 hours before the appointment.</a:t>
            </a:r>
            <a:endParaRPr lang="en-US" sz="1181" baseline="30000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727450" y="2916238"/>
            <a:ext cx="1863725" cy="7080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Enhance Patient Communication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727450" y="2066925"/>
            <a:ext cx="1851025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Improve Scheduling Efficiency</a:t>
            </a: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136" name="Straight Connector 135"/>
          <p:cNvCxnSpPr>
            <a:stCxn id="135" idx="3"/>
            <a:endCxn id="161" idx="1"/>
          </p:cNvCxnSpPr>
          <p:nvPr/>
        </p:nvCxnSpPr>
        <p:spPr>
          <a:xfrm flipV="1">
            <a:off x="5578475" y="1912938"/>
            <a:ext cx="501650" cy="508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Left Arrow 136"/>
          <p:cNvSpPr/>
          <p:nvPr/>
        </p:nvSpPr>
        <p:spPr>
          <a:xfrm>
            <a:off x="2933700" y="3948113"/>
            <a:ext cx="466725" cy="3429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38" name="Left Arrow 137"/>
          <p:cNvSpPr/>
          <p:nvPr/>
        </p:nvSpPr>
        <p:spPr>
          <a:xfrm>
            <a:off x="2949575" y="2249488"/>
            <a:ext cx="477838" cy="342900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39" name="Content Placeholder 5"/>
          <p:cNvSpPr txBox="1">
            <a:spLocks/>
          </p:cNvSpPr>
          <p:nvPr/>
        </p:nvSpPr>
        <p:spPr bwMode="auto">
          <a:xfrm>
            <a:off x="6103938" y="1289050"/>
            <a:ext cx="1876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2</a:t>
            </a:r>
            <a:r>
              <a:rPr lang="en-US" altLang="en-US" sz="1800" b="1" baseline="30000">
                <a:solidFill>
                  <a:srgbClr val="000000"/>
                </a:solidFill>
              </a:rPr>
              <a:t>O</a:t>
            </a:r>
            <a:r>
              <a:rPr lang="en-US" altLang="en-US" sz="1800" b="1">
                <a:solidFill>
                  <a:srgbClr val="000000"/>
                </a:solidFill>
              </a:rPr>
              <a:t> Drivers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733800" y="3765550"/>
            <a:ext cx="1851025" cy="7080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Improve Access to Rescheduling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727450" y="4610100"/>
            <a:ext cx="1852613" cy="70802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Increase Patient Accountability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2" name="Left Arrow 141"/>
          <p:cNvSpPr/>
          <p:nvPr/>
        </p:nvSpPr>
        <p:spPr>
          <a:xfrm>
            <a:off x="2949575" y="3098800"/>
            <a:ext cx="465138" cy="342900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cxnSp>
        <p:nvCxnSpPr>
          <p:cNvPr id="143" name="Straight Connector 142"/>
          <p:cNvCxnSpPr>
            <a:stCxn id="134" idx="3"/>
            <a:endCxn id="159" idx="1"/>
          </p:cNvCxnSpPr>
          <p:nvPr/>
        </p:nvCxnSpPr>
        <p:spPr>
          <a:xfrm flipV="1">
            <a:off x="5591175" y="3232150"/>
            <a:ext cx="488950" cy="38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0" idx="3"/>
            <a:endCxn id="157" idx="1"/>
          </p:cNvCxnSpPr>
          <p:nvPr/>
        </p:nvCxnSpPr>
        <p:spPr>
          <a:xfrm>
            <a:off x="5584825" y="4119563"/>
            <a:ext cx="492125" cy="409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076950" y="5546725"/>
            <a:ext cx="2176463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No consequences or incentives for attending appointments.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750300" y="5926138"/>
            <a:ext cx="2368550" cy="784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</a:rPr>
              <a:t>Implement a small fee for missed appointments without prior notice and offer rewards for patients attending consecutive appointments.</a:t>
            </a:r>
          </a:p>
        </p:txBody>
      </p:sp>
      <p:cxnSp>
        <p:nvCxnSpPr>
          <p:cNvPr id="147" name="Straight Connector 146"/>
          <p:cNvCxnSpPr>
            <a:stCxn id="141" idx="3"/>
            <a:endCxn id="145" idx="1"/>
          </p:cNvCxnSpPr>
          <p:nvPr/>
        </p:nvCxnSpPr>
        <p:spPr>
          <a:xfrm>
            <a:off x="5580063" y="4964113"/>
            <a:ext cx="496887" cy="86201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61" idx="3"/>
            <a:endCxn id="133" idx="1"/>
          </p:cNvCxnSpPr>
          <p:nvPr/>
        </p:nvCxnSpPr>
        <p:spPr>
          <a:xfrm flipV="1">
            <a:off x="8255000" y="1595438"/>
            <a:ext cx="501650" cy="3175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756650" y="4371975"/>
            <a:ext cx="2368550" cy="63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Provide an online portal for easy rescheduling and managing appointments.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756650" y="2787650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Educate patients on the importance of attending appointments and the impact of no-shows.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756650" y="5148263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Add SMS confirmation options for patients to confirm appointments.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750300" y="2028825"/>
            <a:ext cx="2368550" cy="63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Use automated phone calls for reminders.</a:t>
            </a: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756650" y="3563938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</a:rPr>
              <a:t>Provide printed appointment reminders at the end of every visit.</a:t>
            </a:r>
          </a:p>
        </p:txBody>
      </p:sp>
      <p:cxnSp>
        <p:nvCxnSpPr>
          <p:cNvPr id="154" name="Straight Connector 153"/>
          <p:cNvCxnSpPr>
            <a:cxnSpLocks/>
            <a:stCxn id="160" idx="3"/>
            <a:endCxn id="152" idx="1"/>
          </p:cNvCxnSpPr>
          <p:nvPr/>
        </p:nvCxnSpPr>
        <p:spPr>
          <a:xfrm flipV="1">
            <a:off x="8255000" y="2347119"/>
            <a:ext cx="495300" cy="21907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8" idx="3"/>
            <a:endCxn id="153" idx="1"/>
          </p:cNvCxnSpPr>
          <p:nvPr/>
        </p:nvCxnSpPr>
        <p:spPr>
          <a:xfrm flipV="1">
            <a:off x="8255000" y="3883025"/>
            <a:ext cx="501650" cy="47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076950" y="4889500"/>
            <a:ext cx="2176463" cy="560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Lack of confirmation options for patients.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076950" y="4249738"/>
            <a:ext cx="2176463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Patients find it difficult to reschedule missed appointments.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080125" y="3608388"/>
            <a:ext cx="2174875" cy="5603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Patients are unclear about their scheduled appointment times.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080125" y="2951163"/>
            <a:ext cx="2174875" cy="5603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/>
                </a:solidFill>
              </a:rPr>
              <a:t>Patients are unaware of the consequences of missing appointments.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080125" y="2286000"/>
            <a:ext cx="2174875" cy="560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Inefficient follow-up call system.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080125" y="1633538"/>
            <a:ext cx="2174875" cy="5603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Inconsistent appointment reminders.</a:t>
            </a:r>
          </a:p>
        </p:txBody>
      </p:sp>
      <p:cxnSp>
        <p:nvCxnSpPr>
          <p:cNvPr id="162" name="Straight Connector 161"/>
          <p:cNvCxnSpPr>
            <a:stCxn id="156" idx="3"/>
            <a:endCxn id="149" idx="1"/>
          </p:cNvCxnSpPr>
          <p:nvPr/>
        </p:nvCxnSpPr>
        <p:spPr>
          <a:xfrm flipV="1">
            <a:off x="8253413" y="4689475"/>
            <a:ext cx="503237" cy="48101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6" idx="3"/>
            <a:endCxn id="151" idx="1"/>
          </p:cNvCxnSpPr>
          <p:nvPr/>
        </p:nvCxnSpPr>
        <p:spPr>
          <a:xfrm>
            <a:off x="8253413" y="5170488"/>
            <a:ext cx="503237" cy="29686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ontent Placeholder 5"/>
          <p:cNvSpPr txBox="1">
            <a:spLocks/>
          </p:cNvSpPr>
          <p:nvPr/>
        </p:nvSpPr>
        <p:spPr bwMode="auto">
          <a:xfrm>
            <a:off x="9002713" y="979488"/>
            <a:ext cx="18764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Interventions</a:t>
            </a:r>
          </a:p>
        </p:txBody>
      </p:sp>
      <p:sp>
        <p:nvSpPr>
          <p:cNvPr id="165" name="TextBox 86"/>
          <p:cNvSpPr txBox="1">
            <a:spLocks noChangeArrowheads="1"/>
          </p:cNvSpPr>
          <p:nvPr/>
        </p:nvSpPr>
        <p:spPr bwMode="auto">
          <a:xfrm>
            <a:off x="1381023" y="123826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/>
              <a:t>Driver Diagram Example</a:t>
            </a:r>
          </a:p>
        </p:txBody>
      </p:sp>
      <p:cxnSp>
        <p:nvCxnSpPr>
          <p:cNvPr id="166" name="Straight Connector 165"/>
          <p:cNvCxnSpPr>
            <a:cxnSpLocks/>
            <a:stCxn id="145" idx="3"/>
            <a:endCxn id="146" idx="1"/>
          </p:cNvCxnSpPr>
          <p:nvPr/>
        </p:nvCxnSpPr>
        <p:spPr>
          <a:xfrm>
            <a:off x="8253413" y="5826125"/>
            <a:ext cx="496887" cy="49220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12DF21-BFD2-9F21-C53D-36C9CE0BB9D8}"/>
              </a:ext>
            </a:extLst>
          </p:cNvPr>
          <p:cNvCxnSpPr>
            <a:cxnSpLocks/>
            <a:stCxn id="158" idx="3"/>
            <a:endCxn id="133" idx="1"/>
          </p:cNvCxnSpPr>
          <p:nvPr/>
        </p:nvCxnSpPr>
        <p:spPr>
          <a:xfrm flipV="1">
            <a:off x="8255000" y="1594644"/>
            <a:ext cx="501650" cy="2293938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ECA290-DC61-FEDC-60EE-4885F09F5D9F}"/>
              </a:ext>
            </a:extLst>
          </p:cNvPr>
          <p:cNvCxnSpPr>
            <a:cxnSpLocks/>
            <a:stCxn id="158" idx="3"/>
            <a:endCxn id="152" idx="1"/>
          </p:cNvCxnSpPr>
          <p:nvPr/>
        </p:nvCxnSpPr>
        <p:spPr>
          <a:xfrm flipV="1">
            <a:off x="8255000" y="2347119"/>
            <a:ext cx="495300" cy="15414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41C7F7-FAC1-575C-F39F-68BC3610D744}"/>
              </a:ext>
            </a:extLst>
          </p:cNvPr>
          <p:cNvCxnSpPr>
            <a:cxnSpLocks/>
            <a:stCxn id="159" idx="3"/>
            <a:endCxn id="150" idx="1"/>
          </p:cNvCxnSpPr>
          <p:nvPr/>
        </p:nvCxnSpPr>
        <p:spPr>
          <a:xfrm flipV="1">
            <a:off x="8255000" y="3106738"/>
            <a:ext cx="501650" cy="12461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EAAA4A-D966-52AF-39D2-90F29F8BDA32}"/>
              </a:ext>
            </a:extLst>
          </p:cNvPr>
          <p:cNvCxnSpPr>
            <a:cxnSpLocks/>
            <a:stCxn id="145" idx="3"/>
            <a:endCxn id="150" idx="1"/>
          </p:cNvCxnSpPr>
          <p:nvPr/>
        </p:nvCxnSpPr>
        <p:spPr>
          <a:xfrm flipV="1">
            <a:off x="8253413" y="3106738"/>
            <a:ext cx="503237" cy="271938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CDEDD-36A3-CF7C-A576-7082237CA4A4}"/>
              </a:ext>
            </a:extLst>
          </p:cNvPr>
          <p:cNvCxnSpPr>
            <a:cxnSpLocks/>
            <a:stCxn id="161" idx="3"/>
            <a:endCxn id="153" idx="1"/>
          </p:cNvCxnSpPr>
          <p:nvPr/>
        </p:nvCxnSpPr>
        <p:spPr>
          <a:xfrm>
            <a:off x="8255000" y="1913732"/>
            <a:ext cx="501650" cy="196929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596ADF-4A39-EACD-8EA1-4D64A93B3D48}"/>
              </a:ext>
            </a:extLst>
          </p:cNvPr>
          <p:cNvCxnSpPr>
            <a:cxnSpLocks/>
            <a:stCxn id="157" idx="3"/>
            <a:endCxn id="149" idx="1"/>
          </p:cNvCxnSpPr>
          <p:nvPr/>
        </p:nvCxnSpPr>
        <p:spPr>
          <a:xfrm>
            <a:off x="8253413" y="4529138"/>
            <a:ext cx="503237" cy="161131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C4EE67-5E60-41EA-28A9-D9854B8A7EAA}"/>
              </a:ext>
            </a:extLst>
          </p:cNvPr>
          <p:cNvCxnSpPr>
            <a:cxnSpLocks/>
            <a:stCxn id="161" idx="3"/>
            <a:endCxn id="151" idx="1"/>
          </p:cNvCxnSpPr>
          <p:nvPr/>
        </p:nvCxnSpPr>
        <p:spPr>
          <a:xfrm>
            <a:off x="8255000" y="1913732"/>
            <a:ext cx="501650" cy="3553619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A99F68-A6E8-DCC7-4808-E6FD7488551F}"/>
              </a:ext>
            </a:extLst>
          </p:cNvPr>
          <p:cNvCxnSpPr>
            <a:cxnSpLocks/>
            <a:stCxn id="159" idx="3"/>
            <a:endCxn id="146" idx="1"/>
          </p:cNvCxnSpPr>
          <p:nvPr/>
        </p:nvCxnSpPr>
        <p:spPr>
          <a:xfrm>
            <a:off x="8255000" y="3231357"/>
            <a:ext cx="495300" cy="308697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4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7916F-E832-6552-FCB7-DDDBECF5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4" y="2562725"/>
            <a:ext cx="11008435" cy="1065456"/>
          </a:xfrm>
        </p:spPr>
        <p:txBody>
          <a:bodyPr/>
          <a:lstStyle/>
          <a:p>
            <a:r>
              <a:rPr lang="en-US" sz="5000" dirty="0"/>
              <a:t>Key Driver Diagram Templates</a:t>
            </a:r>
          </a:p>
        </p:txBody>
      </p:sp>
    </p:spTree>
    <p:extLst>
      <p:ext uri="{BB962C8B-B14F-4D97-AF65-F5344CB8AC3E}">
        <p14:creationId xmlns:p14="http://schemas.microsoft.com/office/powerpoint/2010/main" val="428113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5"/>
          <p:cNvSpPr txBox="1">
            <a:spLocks/>
          </p:cNvSpPr>
          <p:nvPr/>
        </p:nvSpPr>
        <p:spPr bwMode="auto">
          <a:xfrm>
            <a:off x="3754438" y="1544638"/>
            <a:ext cx="1885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800" b="1"/>
              <a:t>Key Drivers</a:t>
            </a:r>
          </a:p>
        </p:txBody>
      </p:sp>
      <p:sp>
        <p:nvSpPr>
          <p:cNvPr id="131" name="Left Arrow 130"/>
          <p:cNvSpPr/>
          <p:nvPr/>
        </p:nvSpPr>
        <p:spPr>
          <a:xfrm>
            <a:off x="2949575" y="4797425"/>
            <a:ext cx="438150" cy="342900"/>
          </a:xfrm>
          <a:prstGeom prst="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15938" y="1951038"/>
            <a:ext cx="2128837" cy="35210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+mn-lt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25" dirty="0">
                <a:latin typeface="+mn-lt"/>
              </a:rPr>
              <a:t>SMART Aim Statement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756650" y="1306513"/>
            <a:ext cx="2368550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aseline="30000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727450" y="2916238"/>
            <a:ext cx="1863725" cy="70802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27450" y="2066925"/>
            <a:ext cx="1851025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136" name="Straight Connector 135"/>
          <p:cNvCxnSpPr>
            <a:stCxn id="135" idx="3"/>
            <a:endCxn id="161" idx="1"/>
          </p:cNvCxnSpPr>
          <p:nvPr/>
        </p:nvCxnSpPr>
        <p:spPr>
          <a:xfrm flipV="1">
            <a:off x="5578475" y="1912938"/>
            <a:ext cx="501650" cy="508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Left Arrow 136"/>
          <p:cNvSpPr/>
          <p:nvPr/>
        </p:nvSpPr>
        <p:spPr>
          <a:xfrm>
            <a:off x="2933700" y="3948113"/>
            <a:ext cx="466725" cy="3429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38" name="Left Arrow 137"/>
          <p:cNvSpPr/>
          <p:nvPr/>
        </p:nvSpPr>
        <p:spPr>
          <a:xfrm>
            <a:off x="2949575" y="2249488"/>
            <a:ext cx="477838" cy="342900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39" name="Content Placeholder 5"/>
          <p:cNvSpPr txBox="1">
            <a:spLocks/>
          </p:cNvSpPr>
          <p:nvPr/>
        </p:nvSpPr>
        <p:spPr bwMode="auto">
          <a:xfrm>
            <a:off x="6103938" y="1289050"/>
            <a:ext cx="1876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2</a:t>
            </a:r>
            <a:r>
              <a:rPr lang="en-US" altLang="en-US" sz="1800" b="1" baseline="30000">
                <a:solidFill>
                  <a:srgbClr val="000000"/>
                </a:solidFill>
              </a:rPr>
              <a:t>O</a:t>
            </a:r>
            <a:r>
              <a:rPr lang="en-US" altLang="en-US" sz="1800" b="1">
                <a:solidFill>
                  <a:srgbClr val="000000"/>
                </a:solidFill>
              </a:rPr>
              <a:t> Drivers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733800" y="3765550"/>
            <a:ext cx="1851025" cy="70802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727450" y="4610100"/>
            <a:ext cx="1852613" cy="70802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2" name="Left Arrow 141"/>
          <p:cNvSpPr/>
          <p:nvPr/>
        </p:nvSpPr>
        <p:spPr>
          <a:xfrm>
            <a:off x="2949575" y="3098800"/>
            <a:ext cx="465138" cy="342900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cxnSp>
        <p:nvCxnSpPr>
          <p:cNvPr id="143" name="Straight Connector 142"/>
          <p:cNvCxnSpPr>
            <a:stCxn id="134" idx="3"/>
            <a:endCxn id="159" idx="1"/>
          </p:cNvCxnSpPr>
          <p:nvPr/>
        </p:nvCxnSpPr>
        <p:spPr>
          <a:xfrm flipV="1">
            <a:off x="5591175" y="3232150"/>
            <a:ext cx="488950" cy="381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0" idx="3"/>
            <a:endCxn id="157" idx="1"/>
          </p:cNvCxnSpPr>
          <p:nvPr/>
        </p:nvCxnSpPr>
        <p:spPr>
          <a:xfrm>
            <a:off x="5584825" y="4119563"/>
            <a:ext cx="492125" cy="4095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076950" y="5546725"/>
            <a:ext cx="2176463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750300" y="5926138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cxnSp>
        <p:nvCxnSpPr>
          <p:cNvPr id="147" name="Straight Connector 146"/>
          <p:cNvCxnSpPr>
            <a:stCxn id="141" idx="3"/>
            <a:endCxn id="145" idx="1"/>
          </p:cNvCxnSpPr>
          <p:nvPr/>
        </p:nvCxnSpPr>
        <p:spPr>
          <a:xfrm>
            <a:off x="5580063" y="4964113"/>
            <a:ext cx="496887" cy="86201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61" idx="3"/>
            <a:endCxn id="133" idx="1"/>
          </p:cNvCxnSpPr>
          <p:nvPr/>
        </p:nvCxnSpPr>
        <p:spPr>
          <a:xfrm flipV="1">
            <a:off x="8255000" y="1595438"/>
            <a:ext cx="501650" cy="3175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756650" y="4371975"/>
            <a:ext cx="2368550" cy="63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756650" y="2787650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756650" y="5148263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750300" y="2028825"/>
            <a:ext cx="2368550" cy="63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756650" y="3563938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cxnSp>
        <p:nvCxnSpPr>
          <p:cNvPr id="154" name="Straight Connector 153"/>
          <p:cNvCxnSpPr>
            <a:stCxn id="160" idx="3"/>
            <a:endCxn id="150" idx="1"/>
          </p:cNvCxnSpPr>
          <p:nvPr/>
        </p:nvCxnSpPr>
        <p:spPr>
          <a:xfrm>
            <a:off x="8255000" y="2566988"/>
            <a:ext cx="501650" cy="53975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8" idx="3"/>
            <a:endCxn id="153" idx="1"/>
          </p:cNvCxnSpPr>
          <p:nvPr/>
        </p:nvCxnSpPr>
        <p:spPr>
          <a:xfrm flipV="1">
            <a:off x="8255000" y="3883025"/>
            <a:ext cx="501650" cy="47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6076950" y="4889500"/>
            <a:ext cx="2176463" cy="560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076950" y="4249738"/>
            <a:ext cx="2176463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080125" y="3608388"/>
            <a:ext cx="2174875" cy="5603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080125" y="2951163"/>
            <a:ext cx="2174875" cy="5603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080125" y="2286000"/>
            <a:ext cx="2174875" cy="5603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080125" y="1633538"/>
            <a:ext cx="2174875" cy="5603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cxnSp>
        <p:nvCxnSpPr>
          <p:cNvPr id="162" name="Straight Connector 161"/>
          <p:cNvCxnSpPr>
            <a:stCxn id="156" idx="3"/>
            <a:endCxn id="149" idx="1"/>
          </p:cNvCxnSpPr>
          <p:nvPr/>
        </p:nvCxnSpPr>
        <p:spPr>
          <a:xfrm flipV="1">
            <a:off x="8253413" y="4689475"/>
            <a:ext cx="503237" cy="48101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56" idx="3"/>
            <a:endCxn id="151" idx="1"/>
          </p:cNvCxnSpPr>
          <p:nvPr/>
        </p:nvCxnSpPr>
        <p:spPr>
          <a:xfrm>
            <a:off x="8253413" y="5170488"/>
            <a:ext cx="503237" cy="29686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ontent Placeholder 5"/>
          <p:cNvSpPr txBox="1">
            <a:spLocks/>
          </p:cNvSpPr>
          <p:nvPr/>
        </p:nvSpPr>
        <p:spPr bwMode="auto">
          <a:xfrm>
            <a:off x="9002713" y="979488"/>
            <a:ext cx="18764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Interventions</a:t>
            </a:r>
          </a:p>
        </p:txBody>
      </p:sp>
      <p:sp>
        <p:nvSpPr>
          <p:cNvPr id="165" name="TextBox 86"/>
          <p:cNvSpPr txBox="1">
            <a:spLocks noChangeArrowheads="1"/>
          </p:cNvSpPr>
          <p:nvPr/>
        </p:nvSpPr>
        <p:spPr bwMode="auto">
          <a:xfrm>
            <a:off x="215900" y="134938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/>
              <a:t>Driver Diagram</a:t>
            </a:r>
          </a:p>
        </p:txBody>
      </p:sp>
      <p:cxnSp>
        <p:nvCxnSpPr>
          <p:cNvPr id="166" name="Straight Connector 165"/>
          <p:cNvCxnSpPr>
            <a:stCxn id="145" idx="3"/>
            <a:endCxn id="146" idx="1"/>
          </p:cNvCxnSpPr>
          <p:nvPr/>
        </p:nvCxnSpPr>
        <p:spPr>
          <a:xfrm>
            <a:off x="8253413" y="5826125"/>
            <a:ext cx="496887" cy="4191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23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 bwMode="auto">
          <a:xfrm>
            <a:off x="3671888" y="839788"/>
            <a:ext cx="1885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800" b="1"/>
              <a:t>Key Drivers</a:t>
            </a:r>
          </a:p>
        </p:txBody>
      </p:sp>
      <p:sp>
        <p:nvSpPr>
          <p:cNvPr id="4" name="Left Arrow 3"/>
          <p:cNvSpPr/>
          <p:nvPr/>
        </p:nvSpPr>
        <p:spPr>
          <a:xfrm>
            <a:off x="2978150" y="4144963"/>
            <a:ext cx="438150" cy="342900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938" y="1306513"/>
            <a:ext cx="2128837" cy="4619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+mn-lt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25" dirty="0">
                <a:latin typeface="+mn-lt"/>
              </a:rPr>
              <a:t>SMART Aim Statement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25" dirty="0">
              <a:latin typeface="Trebuchet MS" panose="020B0603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6650" y="1306513"/>
            <a:ext cx="2368550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baseline="30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7450" y="2636838"/>
            <a:ext cx="1863725" cy="5492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450" y="1943100"/>
            <a:ext cx="1851025" cy="5492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stCxn id="8" idx="3"/>
            <a:endCxn id="33" idx="1"/>
          </p:cNvCxnSpPr>
          <p:nvPr/>
        </p:nvCxnSpPr>
        <p:spPr>
          <a:xfrm>
            <a:off x="5578475" y="2217738"/>
            <a:ext cx="498475" cy="1365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>
            <a:off x="2949575" y="3436938"/>
            <a:ext cx="466725" cy="3429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949575" y="2044700"/>
            <a:ext cx="477838" cy="342900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083300" y="720725"/>
            <a:ext cx="1876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2</a:t>
            </a:r>
            <a:r>
              <a:rPr lang="en-US" altLang="en-US" sz="1800" b="1" baseline="30000">
                <a:solidFill>
                  <a:srgbClr val="000000"/>
                </a:solidFill>
              </a:rPr>
              <a:t>O</a:t>
            </a:r>
            <a:r>
              <a:rPr lang="en-US" altLang="en-US" sz="1800" b="1">
                <a:solidFill>
                  <a:srgbClr val="000000"/>
                </a:solidFill>
              </a:rPr>
              <a:t> Drivers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450" y="3335338"/>
            <a:ext cx="1851025" cy="5476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8563" y="4043363"/>
            <a:ext cx="1852612" cy="5492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2959100" y="2730500"/>
            <a:ext cx="465138" cy="342900"/>
          </a:xfrm>
          <a:prstGeom prst="lef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7" idx="3"/>
            <a:endCxn id="32" idx="1"/>
          </p:cNvCxnSpPr>
          <p:nvPr/>
        </p:nvCxnSpPr>
        <p:spPr>
          <a:xfrm flipV="1">
            <a:off x="5591175" y="2901950"/>
            <a:ext cx="485775" cy="95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3"/>
            <a:endCxn id="30" idx="1"/>
          </p:cNvCxnSpPr>
          <p:nvPr/>
        </p:nvCxnSpPr>
        <p:spPr>
          <a:xfrm>
            <a:off x="5578475" y="3608388"/>
            <a:ext cx="496888" cy="279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0600" y="5761038"/>
            <a:ext cx="2176463" cy="365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0300" y="5926138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>
            <a:stCxn id="14" idx="3"/>
            <a:endCxn id="47" idx="1"/>
          </p:cNvCxnSpPr>
          <p:nvPr/>
        </p:nvCxnSpPr>
        <p:spPr>
          <a:xfrm>
            <a:off x="5591175" y="4318000"/>
            <a:ext cx="492125" cy="6096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4" idx="3"/>
            <a:endCxn id="6" idx="1"/>
          </p:cNvCxnSpPr>
          <p:nvPr/>
        </p:nvCxnSpPr>
        <p:spPr>
          <a:xfrm flipV="1">
            <a:off x="8255000" y="1595438"/>
            <a:ext cx="501650" cy="22066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56650" y="4371975"/>
            <a:ext cx="2368550" cy="63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6650" y="2787650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6650" y="5148263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0300" y="2028825"/>
            <a:ext cx="2368550" cy="63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6650" y="3563938"/>
            <a:ext cx="2368550" cy="638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81" dirty="0">
                <a:solidFill>
                  <a:prstClr val="black"/>
                </a:solidFill>
              </a:rPr>
              <a:t>Intervention/PDSA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81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>
            <a:stCxn id="33" idx="3"/>
            <a:endCxn id="23" idx="1"/>
          </p:cNvCxnSpPr>
          <p:nvPr/>
        </p:nvCxnSpPr>
        <p:spPr>
          <a:xfrm>
            <a:off x="8251825" y="2354263"/>
            <a:ext cx="504825" cy="75247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1" idx="3"/>
            <a:endCxn id="26" idx="1"/>
          </p:cNvCxnSpPr>
          <p:nvPr/>
        </p:nvCxnSpPr>
        <p:spPr>
          <a:xfrm>
            <a:off x="8251825" y="3406775"/>
            <a:ext cx="504825" cy="47625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5363" y="4235450"/>
            <a:ext cx="2176462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5363" y="3705225"/>
            <a:ext cx="2176462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6950" y="3222625"/>
            <a:ext cx="2174875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6950" y="2717800"/>
            <a:ext cx="2174875" cy="3667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6950" y="2171700"/>
            <a:ext cx="2174875" cy="365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0125" y="1633538"/>
            <a:ext cx="2174875" cy="365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cxnSp>
        <p:nvCxnSpPr>
          <p:cNvPr id="35" name="Straight Connector 34"/>
          <p:cNvCxnSpPr>
            <a:stCxn id="29" idx="3"/>
            <a:endCxn id="22" idx="1"/>
          </p:cNvCxnSpPr>
          <p:nvPr/>
        </p:nvCxnSpPr>
        <p:spPr>
          <a:xfrm>
            <a:off x="8251825" y="4419600"/>
            <a:ext cx="504825" cy="271463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3"/>
            <a:endCxn id="24" idx="1"/>
          </p:cNvCxnSpPr>
          <p:nvPr/>
        </p:nvCxnSpPr>
        <p:spPr>
          <a:xfrm>
            <a:off x="8251825" y="4419600"/>
            <a:ext cx="504825" cy="104775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5"/>
          <p:cNvSpPr txBox="1">
            <a:spLocks/>
          </p:cNvSpPr>
          <p:nvPr/>
        </p:nvSpPr>
        <p:spPr bwMode="auto">
          <a:xfrm>
            <a:off x="9002713" y="979488"/>
            <a:ext cx="18764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08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9144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600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0574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rgbClr val="0F6FC6"/>
              </a:buClr>
              <a:buFont typeface="Arial" panose="020B060402020202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Interventions</a:t>
            </a:r>
          </a:p>
        </p:txBody>
      </p:sp>
      <p:sp>
        <p:nvSpPr>
          <p:cNvPr id="38" name="TextBox 86"/>
          <p:cNvSpPr txBox="1">
            <a:spLocks noChangeArrowheads="1"/>
          </p:cNvSpPr>
          <p:nvPr/>
        </p:nvSpPr>
        <p:spPr bwMode="auto">
          <a:xfrm>
            <a:off x="1403375" y="120599"/>
            <a:ext cx="497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/>
              <a:t>Driver Diagram</a:t>
            </a:r>
          </a:p>
        </p:txBody>
      </p:sp>
      <p:cxnSp>
        <p:nvCxnSpPr>
          <p:cNvPr id="39" name="Straight Connector 38"/>
          <p:cNvCxnSpPr>
            <a:stCxn id="18" idx="3"/>
            <a:endCxn id="19" idx="1"/>
          </p:cNvCxnSpPr>
          <p:nvPr/>
        </p:nvCxnSpPr>
        <p:spPr>
          <a:xfrm>
            <a:off x="8247063" y="5943600"/>
            <a:ext cx="503237" cy="30162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38563" y="4743450"/>
            <a:ext cx="1852612" cy="549275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27450" y="1260475"/>
            <a:ext cx="1851025" cy="54768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 sz="1600">
                <a:solidFill>
                  <a:prstClr val="black"/>
                </a:solidFill>
              </a:defRPr>
            </a:lvl1pPr>
          </a:lstStyle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42" name="Left Arrow 41"/>
          <p:cNvSpPr/>
          <p:nvPr/>
        </p:nvSpPr>
        <p:spPr>
          <a:xfrm>
            <a:off x="2949575" y="1362075"/>
            <a:ext cx="477838" cy="342900"/>
          </a:xfrm>
          <a:prstGeom prst="lef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sp>
        <p:nvSpPr>
          <p:cNvPr id="43" name="Left Arrow 42"/>
          <p:cNvSpPr/>
          <p:nvPr/>
        </p:nvSpPr>
        <p:spPr>
          <a:xfrm>
            <a:off x="2967038" y="4852988"/>
            <a:ext cx="438150" cy="342900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0" idx="3"/>
            <a:endCxn id="48" idx="1"/>
          </p:cNvCxnSpPr>
          <p:nvPr/>
        </p:nvCxnSpPr>
        <p:spPr>
          <a:xfrm>
            <a:off x="5591175" y="5018088"/>
            <a:ext cx="485775" cy="4191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3"/>
            <a:endCxn id="46" idx="1"/>
          </p:cNvCxnSpPr>
          <p:nvPr/>
        </p:nvCxnSpPr>
        <p:spPr>
          <a:xfrm flipV="1">
            <a:off x="5578475" y="1268413"/>
            <a:ext cx="500063" cy="2667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78538" y="1085850"/>
            <a:ext cx="2174875" cy="365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3300" y="4745038"/>
            <a:ext cx="2174875" cy="365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6950" y="5253038"/>
            <a:ext cx="2176463" cy="3667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70600" y="6269038"/>
            <a:ext cx="2176463" cy="3651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b="1" dirty="0">
                <a:solidFill>
                  <a:prstClr val="black"/>
                </a:solidFill>
              </a:rPr>
              <a:t>The “whys”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8563" y="5443538"/>
            <a:ext cx="1852612" cy="54768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Theme from your fishbone</a:t>
            </a:r>
          </a:p>
          <a:p>
            <a:pPr algn="ctr" defTabSz="38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2994025" y="5546725"/>
            <a:ext cx="438150" cy="342900"/>
          </a:xfrm>
          <a:prstGeom prst="lef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58329" tIns="113323" rIns="158329" bIns="113323" spcCol="1270" anchor="ctr"/>
          <a:lstStyle/>
          <a:p>
            <a:pPr algn="ctr" defTabSz="1050131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519" dirty="0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>
            <a:stCxn id="50" idx="3"/>
            <a:endCxn id="18" idx="1"/>
          </p:cNvCxnSpPr>
          <p:nvPr/>
        </p:nvCxnSpPr>
        <p:spPr>
          <a:xfrm>
            <a:off x="5591175" y="5718175"/>
            <a:ext cx="479425" cy="22542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2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A 2023">
      <a:dk1>
        <a:srgbClr val="000000"/>
      </a:dk1>
      <a:lt1>
        <a:srgbClr val="FFFFFF"/>
      </a:lt1>
      <a:dk2>
        <a:srgbClr val="000066"/>
      </a:dk2>
      <a:lt2>
        <a:srgbClr val="E7E6E6"/>
      </a:lt2>
      <a:accent1>
        <a:srgbClr val="4472C4"/>
      </a:accent1>
      <a:accent2>
        <a:srgbClr val="09BDCB"/>
      </a:accent2>
      <a:accent3>
        <a:srgbClr val="A5A5A5"/>
      </a:accent3>
      <a:accent4>
        <a:srgbClr val="22A39C"/>
      </a:accent4>
      <a:accent5>
        <a:srgbClr val="455362"/>
      </a:accent5>
      <a:accent6>
        <a:srgbClr val="11C7EB"/>
      </a:accent6>
      <a:hlink>
        <a:srgbClr val="0563C1"/>
      </a:hlink>
      <a:folHlink>
        <a:srgbClr val="FF8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OA 2023">
      <a:dk1>
        <a:srgbClr val="000000"/>
      </a:dk1>
      <a:lt1>
        <a:srgbClr val="FFFFFF"/>
      </a:lt1>
      <a:dk2>
        <a:srgbClr val="000066"/>
      </a:dk2>
      <a:lt2>
        <a:srgbClr val="E7E6E6"/>
      </a:lt2>
      <a:accent1>
        <a:srgbClr val="4472C4"/>
      </a:accent1>
      <a:accent2>
        <a:srgbClr val="09BDCB"/>
      </a:accent2>
      <a:accent3>
        <a:srgbClr val="A5A5A5"/>
      </a:accent3>
      <a:accent4>
        <a:srgbClr val="22A39C"/>
      </a:accent4>
      <a:accent5>
        <a:srgbClr val="455362"/>
      </a:accent5>
      <a:accent6>
        <a:srgbClr val="11C7EB"/>
      </a:accent6>
      <a:hlink>
        <a:srgbClr val="0563C1"/>
      </a:hlink>
      <a:folHlink>
        <a:srgbClr val="FF8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465</Words>
  <Application>Microsoft Office PowerPoint</Application>
  <PresentationFormat>Widescreen</PresentationFormat>
  <Paragraphs>161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Office Theme</vt:lpstr>
      <vt:lpstr>1_Office Theme</vt:lpstr>
      <vt:lpstr>Key Driver Diagram</vt:lpstr>
      <vt:lpstr>What is Driver Diagram?</vt:lpstr>
      <vt:lpstr>Key Driver Diagram Example</vt:lpstr>
      <vt:lpstr>PowerPoint Presentation</vt:lpstr>
      <vt:lpstr>Key Driver Diagram Templates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Morland, Nick</dc:creator>
  <cp:lastModifiedBy>Arvia, Katie</cp:lastModifiedBy>
  <cp:revision>56</cp:revision>
  <dcterms:created xsi:type="dcterms:W3CDTF">2020-06-18T18:52:57Z</dcterms:created>
  <dcterms:modified xsi:type="dcterms:W3CDTF">2024-11-19T20:52:10Z</dcterms:modified>
</cp:coreProperties>
</file>